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78" autoAdjust="0"/>
    <p:restoredTop sz="94703" autoAdjust="0"/>
  </p:normalViewPr>
  <p:slideViewPr>
    <p:cSldViewPr snapToGrid="0">
      <p:cViewPr varScale="1">
        <p:scale>
          <a:sx n="77" d="100"/>
          <a:sy n="77" d="100"/>
        </p:scale>
        <p:origin x="91" y="4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4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04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2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2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56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1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9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16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0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7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4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23DAB66-D486-4035-81E0-FE3E7366775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FC1BC05-CFA8-4648-9602-614BDCB99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78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Comparing 20</a:t>
            </a:r>
            <a:r>
              <a:rPr lang="en-US" baseline="30000" dirty="0" smtClean="0"/>
              <a:t>th</a:t>
            </a:r>
            <a:r>
              <a:rPr lang="en-US" dirty="0" smtClean="0"/>
              <a:t> and 21</a:t>
            </a:r>
            <a:r>
              <a:rPr lang="en-US" baseline="30000" dirty="0" smtClean="0"/>
              <a:t>st</a:t>
            </a:r>
            <a:r>
              <a:rPr lang="en-US" dirty="0" smtClean="0"/>
              <a:t> Century Classrooms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Antwan Brown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1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and 21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say the least, trending from the 20</a:t>
            </a:r>
            <a:r>
              <a:rPr lang="en-US" baseline="30000" dirty="0" smtClean="0"/>
              <a:t>th</a:t>
            </a:r>
            <a:r>
              <a:rPr lang="en-US" dirty="0" smtClean="0"/>
              <a:t> to the 21</a:t>
            </a:r>
            <a:r>
              <a:rPr lang="en-US" baseline="30000" dirty="0" smtClean="0"/>
              <a:t>st </a:t>
            </a:r>
            <a:r>
              <a:rPr lang="en-US" dirty="0" smtClean="0"/>
              <a:t> Century classrooms just shows that education is forever changing. </a:t>
            </a:r>
          </a:p>
          <a:p>
            <a:endParaRPr lang="en-US" dirty="0" smtClean="0"/>
          </a:p>
          <a:p>
            <a:r>
              <a:rPr lang="en-US" dirty="0" smtClean="0"/>
              <a:t>As times have changed, we see the adaptability of needs in the classroom developed, tested, and taught.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549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Interaction inside the classroom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Mainly individual some collaboration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Mainly Collaborative with some individual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306" y="3836504"/>
            <a:ext cx="4762500" cy="302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99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Assessment of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Mainly summative assessments with some formative elements</a:t>
            </a:r>
          </a:p>
          <a:p>
            <a:pPr lvl="1"/>
            <a:r>
              <a:rPr lang="en-US" dirty="0" smtClean="0"/>
              <a:t>Percentage/numerical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Formative with summative</a:t>
            </a:r>
          </a:p>
          <a:p>
            <a:pPr lvl="1"/>
            <a:r>
              <a:rPr lang="en-US" dirty="0" smtClean="0"/>
              <a:t>Criteria based assessment.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2100" y="4396142"/>
            <a:ext cx="3179900" cy="246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64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Programs throughout the schools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Group based some extension or remedial</a:t>
            </a:r>
          </a:p>
          <a:p>
            <a:pPr lvl="1"/>
            <a:r>
              <a:rPr lang="en-US" dirty="0" smtClean="0"/>
              <a:t>Assessment focused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Individual Learning Programs</a:t>
            </a:r>
          </a:p>
          <a:p>
            <a:pPr lvl="1"/>
            <a:r>
              <a:rPr lang="en-US" dirty="0" smtClean="0"/>
              <a:t>Process and Outcomes focused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05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Thinking Skills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Predominantly lower order</a:t>
            </a:r>
          </a:p>
          <a:p>
            <a:pPr lvl="1"/>
            <a:r>
              <a:rPr lang="en-US" dirty="0" smtClean="0"/>
              <a:t>Remember, Understand, and Apply</a:t>
            </a:r>
          </a:p>
          <a:p>
            <a:pPr lvl="1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Predominantly higher order</a:t>
            </a:r>
          </a:p>
          <a:p>
            <a:pPr lvl="1"/>
            <a:r>
              <a:rPr lang="en-US" dirty="0" smtClean="0"/>
              <a:t>Blooms’ Digital Taxonomy</a:t>
            </a:r>
          </a:p>
          <a:p>
            <a:pPr lvl="2"/>
            <a:r>
              <a:rPr lang="en-US" dirty="0" smtClean="0"/>
              <a:t>Analysis, Evaluation, and Creativity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89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methodologies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Lecture, Stand, and Deliver</a:t>
            </a:r>
          </a:p>
          <a:p>
            <a:pPr lvl="1"/>
            <a:r>
              <a:rPr lang="en-US" dirty="0" smtClean="0"/>
              <a:t>Teacher centric instructional approach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Project and Problem based learning. </a:t>
            </a:r>
          </a:p>
          <a:p>
            <a:pPr lvl="1"/>
            <a:r>
              <a:rPr lang="en-US" dirty="0" smtClean="0"/>
              <a:t>Student’s construct content and develop and evaluate processes.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33875"/>
            <a:ext cx="28575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96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858</TotalTime>
  <Words>179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Corbel</vt:lpstr>
      <vt:lpstr>Wingdings</vt:lpstr>
      <vt:lpstr>Banded</vt:lpstr>
      <vt:lpstr>Comparing 20th and 21st Century Classrooms</vt:lpstr>
      <vt:lpstr>20th and 21st </vt:lpstr>
      <vt:lpstr>Interaction inside the classroom</vt:lpstr>
      <vt:lpstr>Assessment of students</vt:lpstr>
      <vt:lpstr>Learning Programs throughout the schools</vt:lpstr>
      <vt:lpstr>Thinking Skills</vt:lpstr>
      <vt:lpstr>Teaching methodologies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20th and 21st Century Education</dc:title>
  <dc:creator>Antwan Brown</dc:creator>
  <cp:lastModifiedBy>Antwan Brown</cp:lastModifiedBy>
  <cp:revision>7</cp:revision>
  <dcterms:created xsi:type="dcterms:W3CDTF">2016-12-01T03:27:58Z</dcterms:created>
  <dcterms:modified xsi:type="dcterms:W3CDTF">2016-12-01T17:46:07Z</dcterms:modified>
</cp:coreProperties>
</file>